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7AC1AD-D61A-49A5-AC20-9B9FCB286E1A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54186CF3-B943-4B2E-95AF-16876CFAB24E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es-CO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LEY DE DIOS Y LA LEY DE CRISTO</a:t>
          </a:r>
          <a:endParaRPr lang="es-CO" b="1" i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F6DB2B-649D-4545-B64F-01D5C0DD8AEA}" type="parTrans" cxnId="{12555128-0633-4157-8985-90934BC0AA43}">
      <dgm:prSet/>
      <dgm:spPr/>
      <dgm:t>
        <a:bodyPr/>
        <a:lstStyle/>
        <a:p>
          <a:endParaRPr lang="es-CO"/>
        </a:p>
      </dgm:t>
    </dgm:pt>
    <dgm:pt modelId="{A3CE63FF-FF61-4CDC-BE84-D17EF5C05EB1}" type="sibTrans" cxnId="{12555128-0633-4157-8985-90934BC0AA43}">
      <dgm:prSet/>
      <dgm:spPr/>
      <dgm:t>
        <a:bodyPr/>
        <a:lstStyle/>
        <a:p>
          <a:endParaRPr lang="es-CO"/>
        </a:p>
      </dgm:t>
    </dgm:pt>
    <dgm:pt modelId="{5315D879-6767-4695-8B5B-6D73F3C5B713}" type="pres">
      <dgm:prSet presAssocID="{627AC1AD-D61A-49A5-AC20-9B9FCB286E1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CO"/>
        </a:p>
      </dgm:t>
    </dgm:pt>
    <dgm:pt modelId="{26FD80AA-B6C3-4F4E-A9C6-749261A58889}" type="pres">
      <dgm:prSet presAssocID="{627AC1AD-D61A-49A5-AC20-9B9FCB286E1A}" presName="pyramid" presStyleLbl="node1" presStyleIdx="0" presStyleCnt="1"/>
      <dgm:spPr/>
    </dgm:pt>
    <dgm:pt modelId="{3CC217D4-6CA6-4017-9E6D-878AABB28D0C}" type="pres">
      <dgm:prSet presAssocID="{627AC1AD-D61A-49A5-AC20-9B9FCB286E1A}" presName="theList" presStyleCnt="0"/>
      <dgm:spPr/>
    </dgm:pt>
    <dgm:pt modelId="{BB2E7100-6876-41E8-9AE8-7A352EF5F037}" type="pres">
      <dgm:prSet presAssocID="{54186CF3-B943-4B2E-95AF-16876CFAB24E}" presName="aNode" presStyleLbl="fgAcc1" presStyleIdx="0" presStyleCnt="1" custScaleX="79835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8335F0AC-4624-4D36-AEA0-41CAE3DEAAE6}" type="pres">
      <dgm:prSet presAssocID="{54186CF3-B943-4B2E-95AF-16876CFAB24E}" presName="aSpace" presStyleCnt="0"/>
      <dgm:spPr/>
    </dgm:pt>
  </dgm:ptLst>
  <dgm:cxnLst>
    <dgm:cxn modelId="{D37A25F2-38E7-4C85-90F7-C4FE45BB00E5}" type="presOf" srcId="{627AC1AD-D61A-49A5-AC20-9B9FCB286E1A}" destId="{5315D879-6767-4695-8B5B-6D73F3C5B713}" srcOrd="0" destOrd="0" presId="urn:microsoft.com/office/officeart/2005/8/layout/pyramid2"/>
    <dgm:cxn modelId="{F817DBF2-CF56-450C-B98B-62A61D96EB3F}" type="presOf" srcId="{54186CF3-B943-4B2E-95AF-16876CFAB24E}" destId="{BB2E7100-6876-41E8-9AE8-7A352EF5F037}" srcOrd="0" destOrd="0" presId="urn:microsoft.com/office/officeart/2005/8/layout/pyramid2"/>
    <dgm:cxn modelId="{12555128-0633-4157-8985-90934BC0AA43}" srcId="{627AC1AD-D61A-49A5-AC20-9B9FCB286E1A}" destId="{54186CF3-B943-4B2E-95AF-16876CFAB24E}" srcOrd="0" destOrd="0" parTransId="{E3F6DB2B-649D-4545-B64F-01D5C0DD8AEA}" sibTransId="{A3CE63FF-FF61-4CDC-BE84-D17EF5C05EB1}"/>
    <dgm:cxn modelId="{9AE3878F-E5BF-4FD5-A7C9-28C4D3A4B426}" type="presParOf" srcId="{5315D879-6767-4695-8B5B-6D73F3C5B713}" destId="{26FD80AA-B6C3-4F4E-A9C6-749261A58889}" srcOrd="0" destOrd="0" presId="urn:microsoft.com/office/officeart/2005/8/layout/pyramid2"/>
    <dgm:cxn modelId="{0568E05D-5451-40EF-B432-F8EE5B4D8BB6}" type="presParOf" srcId="{5315D879-6767-4695-8B5B-6D73F3C5B713}" destId="{3CC217D4-6CA6-4017-9E6D-878AABB28D0C}" srcOrd="1" destOrd="0" presId="urn:microsoft.com/office/officeart/2005/8/layout/pyramid2"/>
    <dgm:cxn modelId="{128CB01E-4F3B-43CB-9D47-40DFB8BDB3B5}" type="presParOf" srcId="{3CC217D4-6CA6-4017-9E6D-878AABB28D0C}" destId="{BB2E7100-6876-41E8-9AE8-7A352EF5F037}" srcOrd="0" destOrd="0" presId="urn:microsoft.com/office/officeart/2005/8/layout/pyramid2"/>
    <dgm:cxn modelId="{5DFFAD01-0775-4C92-B17A-ADAFCCF56246}" type="presParOf" srcId="{3CC217D4-6CA6-4017-9E6D-878AABB28D0C}" destId="{8335F0AC-4624-4D36-AEA0-41CAE3DEAAE6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FD80AA-B6C3-4F4E-A9C6-749261A58889}">
      <dsp:nvSpPr>
        <dsp:cNvPr id="0" name=""/>
        <dsp:cNvSpPr/>
      </dsp:nvSpPr>
      <dsp:spPr>
        <a:xfrm>
          <a:off x="2673429" y="0"/>
          <a:ext cx="1470025" cy="1470025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2E7100-6876-41E8-9AE8-7A352EF5F037}">
      <dsp:nvSpPr>
        <dsp:cNvPr id="0" name=""/>
        <dsp:cNvSpPr/>
      </dsp:nvSpPr>
      <dsp:spPr>
        <a:xfrm>
          <a:off x="72008" y="147146"/>
          <a:ext cx="7628383" cy="1045095"/>
        </a:xfrm>
        <a:prstGeom prst="round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800" b="1" i="1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LEY DE DIOS Y LA LEY DE CRISTO</a:t>
          </a:r>
          <a:endParaRPr lang="es-CO" sz="3800" b="1" i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3025" y="198163"/>
        <a:ext cx="7526349" cy="943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757DE-FC84-4F1F-9120-BE44866C2B82}" type="datetimeFigureOut">
              <a:rPr lang="es-CO" smtClean="0"/>
              <a:t>20/08/2014</a:t>
            </a:fld>
            <a:endParaRPr lang="es-CO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EAA00-BE52-4FD4-8075-02B22C39612D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34218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20/08/2014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2418947370"/>
              </p:ext>
            </p:extLst>
          </p:nvPr>
        </p:nvGraphicFramePr>
        <p:xfrm>
          <a:off x="683568" y="476672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60848"/>
            <a:ext cx="5472607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763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19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04455" y="5745449"/>
            <a:ext cx="457200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CO" sz="2000" dirty="0"/>
              <a:t>Si me amáis, guardad mis </a:t>
            </a:r>
            <a:r>
              <a:rPr lang="es-CO" sz="2000" dirty="0" smtClean="0"/>
              <a:t>mandamientos </a:t>
            </a:r>
          </a:p>
          <a:p>
            <a:pPr algn="ctr"/>
            <a:r>
              <a:rPr lang="es-CO" sz="2000" dirty="0" smtClean="0"/>
              <a:t>Juan 14:15.</a:t>
            </a:r>
            <a:endParaRPr lang="es-CO" sz="2000" dirty="0"/>
          </a:p>
        </p:txBody>
      </p:sp>
    </p:spTree>
    <p:extLst>
      <p:ext uri="{BB962C8B-B14F-4D97-AF65-F5344CB8AC3E}">
        <p14:creationId xmlns:p14="http://schemas.microsoft.com/office/powerpoint/2010/main" val="3822172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412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89248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58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56895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9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59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60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7"/>
            <a:ext cx="8640959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1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12967" cy="619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99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59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46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1" cy="619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223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s-CO" sz="6000" b="1" i="1" dirty="0" smtClean="0">
                <a:solidFill>
                  <a:srgbClr val="FF0000"/>
                </a:solidFill>
              </a:rPr>
              <a:t>Conclusión</a:t>
            </a:r>
            <a:endParaRPr lang="es-CO" sz="6000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Recuerda, Cristo es </a:t>
            </a:r>
            <a:r>
              <a:rPr lang="es-CO" dirty="0">
                <a:solidFill>
                  <a:srgbClr val="FFFF00"/>
                </a:solidFill>
              </a:rPr>
              <a:t>nuestro ejemplo, Él nos dice, </a:t>
            </a:r>
            <a:r>
              <a:rPr lang="es-CO" dirty="0" smtClean="0">
                <a:solidFill>
                  <a:srgbClr val="FFFF00"/>
                </a:solidFill>
              </a:rPr>
              <a:t>«Porque </a:t>
            </a:r>
            <a:r>
              <a:rPr lang="es-CO" dirty="0">
                <a:solidFill>
                  <a:srgbClr val="FFFF00"/>
                </a:solidFill>
              </a:rPr>
              <a:t>ejemplo os he dado, para que como yo os he hecho, vosotros también </a:t>
            </a:r>
            <a:r>
              <a:rPr lang="es-CO" dirty="0" smtClean="0">
                <a:solidFill>
                  <a:srgbClr val="FFFF00"/>
                </a:solidFill>
              </a:rPr>
              <a:t>hagáis»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 (Juan 13:15).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Mi </a:t>
            </a:r>
            <a:r>
              <a:rPr lang="es-CO" dirty="0" smtClean="0">
                <a:solidFill>
                  <a:srgbClr val="FFFF00"/>
                </a:solidFill>
              </a:rPr>
              <a:t>oración es que, con la ayuda del Espíritu Santo, nos relacionemos íntimamente </a:t>
            </a:r>
            <a:r>
              <a:rPr lang="es-CO" dirty="0" smtClean="0">
                <a:solidFill>
                  <a:srgbClr val="FFFF00"/>
                </a:solidFill>
              </a:rPr>
              <a:t>más con Cristo </a:t>
            </a:r>
            <a:r>
              <a:rPr lang="es-CO" dirty="0" smtClean="0">
                <a:solidFill>
                  <a:srgbClr val="FFFF00"/>
                </a:solidFill>
              </a:rPr>
              <a:t>y con nuestro prójimo, y así estaremos obedeciendo los Mandamientos de Dios sin darnos cuenta. Amen.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No te olvides que Cristo viene pronto. Amen.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Si deseas obtener este tema </a:t>
            </a:r>
            <a:r>
              <a:rPr lang="es-CO" dirty="0" smtClean="0">
                <a:solidFill>
                  <a:srgbClr val="FFFF00"/>
                </a:solidFill>
              </a:rPr>
              <a:t>o cualquier otro tema en </a:t>
            </a:r>
            <a:r>
              <a:rPr lang="es-CO" dirty="0" smtClean="0">
                <a:solidFill>
                  <a:srgbClr val="FFFF00"/>
                </a:solidFill>
              </a:rPr>
              <a:t>un libro, solicítalo al correo    </a:t>
            </a:r>
            <a:r>
              <a:rPr lang="es-CO" b="1" i="1" dirty="0" smtClean="0">
                <a:solidFill>
                  <a:srgbClr val="FFFF00"/>
                </a:solidFill>
              </a:rPr>
              <a:t>TODO.ESJESUS@HOTMAIL.COM</a:t>
            </a:r>
            <a:endParaRPr lang="es-CO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031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119</Words>
  <Application>Microsoft Office PowerPoint</Application>
  <PresentationFormat>Presentación en pantalla (4:3)</PresentationFormat>
  <Paragraphs>10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LEY DE DIOS Y LA LEY DE CRISTO</dc:title>
  <dc:creator>FAMILIA FIERRO CH</dc:creator>
  <cp:lastModifiedBy>FAMILIA FIERRO CH</cp:lastModifiedBy>
  <cp:revision>32</cp:revision>
  <dcterms:created xsi:type="dcterms:W3CDTF">2014-08-19T12:51:13Z</dcterms:created>
  <dcterms:modified xsi:type="dcterms:W3CDTF">2014-08-20T10:00:44Z</dcterms:modified>
</cp:coreProperties>
</file>